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7"/>
  </p:notesMasterIdLst>
  <p:handoutMasterIdLst>
    <p:handoutMasterId r:id="rId58"/>
  </p:handoutMasterIdLst>
  <p:sldIdLst>
    <p:sldId id="267" r:id="rId3"/>
    <p:sldId id="270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08" r:id="rId31"/>
    <p:sldId id="299" r:id="rId32"/>
    <p:sldId id="301" r:id="rId33"/>
    <p:sldId id="302" r:id="rId34"/>
    <p:sldId id="307" r:id="rId35"/>
    <p:sldId id="303" r:id="rId36"/>
    <p:sldId id="304" r:id="rId37"/>
    <p:sldId id="305" r:id="rId38"/>
    <p:sldId id="306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676C"/>
    <a:srgbClr val="8D9DD8"/>
    <a:srgbClr val="953D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4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1476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2019-04-30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481903" y="5502852"/>
            <a:ext cx="6797626" cy="51846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sz="2800" dirty="0" smtClean="0">
                <a:solidFill>
                  <a:srgbClr val="FFC000"/>
                </a:solidFill>
              </a:rPr>
              <a:t>OpenCV</a:t>
            </a:r>
            <a:r>
              <a:rPr lang="en-US" sz="2800" baseline="0" dirty="0" smtClean="0">
                <a:solidFill>
                  <a:srgbClr val="FFC000"/>
                </a:solidFill>
              </a:rPr>
              <a:t> 4</a:t>
            </a:r>
            <a:r>
              <a:rPr lang="ko-KR" altLang="en-US" sz="2800" baseline="0" dirty="0" smtClean="0">
                <a:solidFill>
                  <a:srgbClr val="FFC000"/>
                </a:solidFill>
              </a:rPr>
              <a:t>로 배우는 컴퓨터 비전과 머신 러닝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99189" y="6078922"/>
            <a:ext cx="6797626" cy="28803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ko-KR" altLang="en-US" sz="1800" b="0" dirty="0" smtClean="0">
                <a:solidFill>
                  <a:schemeClr val="bg1">
                    <a:lumMod val="65000"/>
                  </a:schemeClr>
                </a:solidFill>
              </a:rPr>
              <a:t>컴퓨터 비전 기초부터 딥러닝 활용까지</a:t>
            </a:r>
            <a:r>
              <a:rPr lang="en-US" altLang="ko-KR" sz="1800" b="0" dirty="0" smtClean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en-US" sz="18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4/30/2019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4/30/2019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 typeface="Wingdings" panose="05000000000000000000" pitchFamily="2" charset="2"/>
        <a:buChar char="Ø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8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97117" y="491043"/>
            <a:ext cx="3859670" cy="806498"/>
          </a:xfrm>
        </p:spPr>
        <p:txBody>
          <a:bodyPr/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부록 </a:t>
            </a:r>
            <a:r>
              <a:rPr lang="en-US" altLang="ko-KR" sz="3600" dirty="0" smtClean="0">
                <a:solidFill>
                  <a:schemeClr val="bg1"/>
                </a:solidFill>
              </a:rPr>
              <a:t>A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61035" y="2449681"/>
            <a:ext cx="5760701" cy="195863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sz="5400" dirty="0" err="1" smtClean="0">
                <a:solidFill>
                  <a:schemeClr val="tx1">
                    <a:lumMod val="50000"/>
                  </a:schemeClr>
                </a:solidFill>
              </a:rPr>
              <a:t>OpenCV</a:t>
            </a:r>
            <a:endParaRPr lang="en-US" altLang="ko-KR" sz="5400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5400" dirty="0" smtClean="0">
                <a:solidFill>
                  <a:schemeClr val="tx1">
                    <a:lumMod val="50000"/>
                  </a:schemeClr>
                </a:solidFill>
              </a:rPr>
              <a:t>소스 코드</a:t>
            </a:r>
          </a:p>
          <a:p>
            <a:r>
              <a:rPr lang="ko-KR" altLang="en-US" sz="5400" dirty="0" err="1" smtClean="0">
                <a:solidFill>
                  <a:schemeClr val="tx1">
                    <a:lumMod val="50000"/>
                  </a:schemeClr>
                </a:solidFill>
              </a:rPr>
              <a:t>빌드하여</a:t>
            </a:r>
            <a:r>
              <a:rPr lang="ko-KR" altLang="en-US" sz="5400" dirty="0" smtClean="0">
                <a:solidFill>
                  <a:schemeClr val="tx1">
                    <a:lumMod val="50000"/>
                  </a:schemeClr>
                </a:solidFill>
              </a:rPr>
              <a:t> 설치하기</a:t>
            </a:r>
            <a:endParaRPr lang="en-US" altLang="ko-KR" sz="5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A-2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4.0.0 </a:t>
            </a:r>
            <a:r>
              <a:rPr lang="ko-KR" altLang="en-US" sz="1600" b="1" dirty="0" smtClean="0"/>
              <a:t>추가 모듈 소스 코드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219253"/>
            <a:ext cx="7203858" cy="433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내려받았으면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위한 폴더 구조를 만들어야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드라이브 최상위 폴더 아래에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폴더를 만들어서 빌드 작업을 수행하는 방법을 설명함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탐색기를 이용하여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생성함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opencv-4.0.0.zip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압축을 해제하면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C:\opencv\opencv-4.0.0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이름의 폴더가 새로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아래에 다수의 파일과 폴더가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마찬가지로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opencv_contrib-4.0.0.zip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압축을 해제하면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C:\opencv\opencv_contrib-4.0.0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이라는 폴더가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 아래에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 소스 코드가 포함된 폴더와 파일이 생성됨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파일의 압축을 해제하였으면 이번에는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 시 사용할 작업 폴더를 새로 만들어야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할 폴더 이름은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정할 것이고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만듦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탐색기에서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새로 생성함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파일 압축을 해제하고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생성한 후의 폴더 구조를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파일 탐색기 화면 왼쪽 폴더 구조에서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build, opencv-4.0.0, opencv_contrib-4.0.0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세 개가 만들어져 있는 것을 확인할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폴더 구조가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동일한지 확실히 확인한 후 다음 과정으로 진행하기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A-3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작업을 위한 폴더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070826" cy="3842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A-3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작업을 위한 폴더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4296" y="2272490"/>
            <a:ext cx="8343900" cy="242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A.2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CMake</a:t>
            </a:r>
            <a:r>
              <a:rPr lang="ko-KR" altLang="en-US" sz="2600" dirty="0" smtClean="0">
                <a:solidFill>
                  <a:schemeClr val="accent5"/>
                </a:solidFill>
              </a:rPr>
              <a:t>를 이용하여 솔루션 파일 만들기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빌드하려면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사용하는 것이 가장 좋음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웹 사이트에서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압축 파일에는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h,*.cpp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같은 헤더 파일과 소스 파일만 들어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프로젝트 빌드를 위해 필요한 솔루션 파일과 프로젝트 파일은 들어 있지 않음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빌드하려면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위한 솔루션 파일과 프로젝트 파일을 만들어야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사용하는 프로그램이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다양한 운영 체제 또는 프로그래밍 개발 환경에 적합한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Make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또는 프로젝트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파일을 생성하는 유틸리티임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리눅스에서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사용하고자 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이용하여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리눅스용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Makefile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만들 수 있음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사용할 때에는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 맞는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다수의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vcxproj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만들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확장자가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sln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파일이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*.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vcxproj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확장자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파일이 프로젝트 파일임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https://cmake.org/download/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브라우저로 이 웹 사이트에 접속하여 최신 버전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(Latest Release)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위치로 이동한 화면을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자주 버전이 업그레이드되고 있으며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현재 가장 최신 버전은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3.14.0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최신 버전의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win64-x64 Installer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클릭하여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A-4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파일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36" y="2206288"/>
            <a:ext cx="81819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lang="ko-KR" altLang="en-US" sz="3600" b="1" dirty="0" smtClean="0">
                <a:solidFill>
                  <a:srgbClr val="C000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부록 </a:t>
            </a:r>
            <a:r>
              <a:rPr lang="en-US" altLang="ko-KR" sz="3600" b="1" dirty="0" smtClean="0">
                <a:solidFill>
                  <a:srgbClr val="C000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A</a:t>
            </a:r>
            <a:r>
              <a:rPr kumimoji="0" lang="ko-KR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en-US" altLang="ko-KR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OpenCV</a:t>
            </a:r>
            <a:r>
              <a:rPr lang="en-US" altLang="ko-KR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소스 코드 </a:t>
            </a:r>
            <a:r>
              <a:rPr lang="ko-KR" altLang="en-US" sz="28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빌드하여</a:t>
            </a:r>
            <a:r>
              <a:rPr lang="ko-KR" altLang="en-US" sz="28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설치하기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57288" y="1180096"/>
            <a:ext cx="7015162" cy="14604"/>
          </a:xfrm>
          <a:prstGeom prst="line">
            <a:avLst/>
          </a:prstGeom>
          <a:ln w="57150">
            <a:solidFill>
              <a:srgbClr val="E948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2" y="1643183"/>
            <a:ext cx="57533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소스 코드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내려받기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A.2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CMake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이용하여 솔루션 파일 만들기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A.3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Visual Studio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에서 </a:t>
            </a:r>
            <a:r>
              <a:rPr lang="en-US" altLang="ko-KR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OpenCV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빌드하고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A-4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파일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81819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내려받았으면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그대로 실행하여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설치를 진행함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cmake-3.14.0-win64-x64.msi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실행함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프로그램 화면에서 계속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Next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설치를 진행할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설치가 완료되었으면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시작 메뉴에서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cmake-gui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찾아 실행함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창에서 여러 가지 설정을 통해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파일과 프로젝트 파일을 생성할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설정을 제대로 하지 않을 경우 나중에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실패할 수 있으니 주의해서 따라 하기 바람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 맨 위에 있는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Where is the source code’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소스 코드 폴더 위치를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키보드로 직접 소스 코드 폴더를 입력해도 되지만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가급적이면 오른쪽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Browse Source...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코드가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C:\opencv\opencv-4.0.0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바로 아래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Where to build the binaries’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파일과 프로젝트 파일을 생성할 폴더를 지정해야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Browse Build...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개의 폴더를 선택한 후의 모습임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선택을 제대로 완료했다면 이제 화면 왼쪽 아래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Configure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프로젝트 환경 선택 창이 나타남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A-5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실행 후 소스 코드 폴더와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폴더 지정하기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53413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A-5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실행 후 소스 코드 폴더와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폴더 지정하기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76860"/>
            <a:ext cx="835501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A-6 </a:t>
            </a:r>
            <a:r>
              <a:rPr lang="en-US" altLang="ko-KR" sz="1600" b="1" dirty="0" err="1" smtClean="0"/>
              <a:t>CMake</a:t>
            </a:r>
            <a:r>
              <a:rPr lang="ko-KR" altLang="en-US" sz="1600" b="1" dirty="0" smtClean="0"/>
              <a:t>에서 프로젝트 환경 선택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61646"/>
            <a:ext cx="5257800" cy="40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위한 프로그래밍 환경을 선택할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사용하므로 맨 위의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Specify the generator for this project’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15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중간의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Optional platform for generator’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 아래 옵션 입력 칸과 컴파일러 선택을 위한 라디오 버튼은 기본값을 그대로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선택하였으면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Finish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A-6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창이 닫히고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폴더를 분석하여 기본 설정 작업을 수행함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중앙에 빨간색 배경으로 채워져 있는 부분이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 설정할 수 있는 항목들임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중에서 필요한 항목은 추가로 선택하거나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불필요한 항목은 선택을 해제할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책에서는 대부분의 기본 설정을 그대로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opencv_world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모듈을 사용하도록 설정하고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opencv_contrib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저장소에서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 모듈 소스도 함께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빌드하도록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설정을 수정함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설정에서 수정할 사항을 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화면에서 가운데 리스트 항목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스크롤바를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움직여서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BUILD_opencv_world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찾고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체크 박스를 선택함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스크롤바를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이동하여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OPENCV_EXTRA_MODULES_PATH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찾아 선택하고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     버튼을 클릭함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C:/opencv/opencv_contrib-4.0.0/modules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폴더를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이 책의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설명한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SIFT, SURF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기능을 사용하고 싶다면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OPENCV_ENABLE_NONFREE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항목도 선택하는 것이 좋음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선택을 수정하였다면 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Configure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다시 클릭함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약간의 시간이 흐른 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화면이 나타남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2104039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A-7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기본 설정 선택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83281"/>
            <a:ext cx="8548687" cy="3204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A.1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smtClean="0">
                <a:solidFill>
                  <a:schemeClr val="accent5"/>
                </a:solidFill>
              </a:rPr>
              <a:t>소스 코드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내려받기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A-7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기본 설정 선택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475" y="2219253"/>
            <a:ext cx="8401050" cy="311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A-1 </a:t>
            </a:r>
            <a:r>
              <a:rPr lang="en-US" altLang="ko-KR" sz="1600" b="1" dirty="0" err="1" smtClean="0"/>
              <a:t>CMake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설정 변경 사항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161646"/>
            <a:ext cx="8375890" cy="169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A-1 </a:t>
            </a:r>
            <a:r>
              <a:rPr lang="en-US" altLang="ko-KR" sz="1600" b="1" dirty="0" err="1" smtClean="0"/>
              <a:t>CMake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설정 변경 사항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006" y="2199229"/>
            <a:ext cx="8604947" cy="3073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표 </a:t>
            </a:r>
            <a:r>
              <a:rPr lang="en-US" altLang="ko-KR" sz="1600" b="1" dirty="0" smtClean="0"/>
              <a:t>A-1 </a:t>
            </a:r>
            <a:r>
              <a:rPr lang="en-US" altLang="ko-KR" sz="1600" b="1" dirty="0" err="1" smtClean="0"/>
              <a:t>CMake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빌드</a:t>
            </a:r>
            <a:r>
              <a:rPr lang="ko-KR" altLang="en-US" sz="1600" b="1" dirty="0" smtClean="0"/>
              <a:t> 설정 변경 사항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19253"/>
            <a:ext cx="8324850" cy="3142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매우 유사하지만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 중앙에 나타난 항목 이름이 바뀜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나타난 빨간색 항목은 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모듈과 관련된 것들임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이들 모듈에 대한 설정은 기본값을 그대로 사용해도 무방함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추가적인 설정 변경은 하지 않고 그대로 아래의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Configure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다시 클릭함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처럼 모든 항목의 빨간 배경색이 사라지게 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빨간색 배경색이 사라졌다는 것은 이제 모든 설정을 확인했다는 의미임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Generate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파일과 여러 개의 프로젝트 파일이 생성됨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Generate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클릭한 후의 화면임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 맨 아래에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Generating done’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메시지가 출력된 것을 확인할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창에서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 Project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프로그램이 실행되면서 자동으로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불러옴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A-9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설정 완료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219253"/>
            <a:ext cx="82296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CMake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를 이용하여 솔루션 파일 만들기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A-9 </a:t>
            </a:r>
            <a:r>
              <a:rPr lang="en-US" altLang="ko-KR" sz="1600" b="1" dirty="0" err="1" smtClean="0"/>
              <a:t>CMake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설정 완료 화면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903" y="2276860"/>
            <a:ext cx="8372475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>
                <a:solidFill>
                  <a:schemeClr val="accent5"/>
                </a:solidFill>
              </a:rPr>
              <a:t>A.3 Visual Studio</a:t>
            </a:r>
            <a:r>
              <a:rPr lang="ko-KR" altLang="en-US" sz="2600" dirty="0" smtClean="0">
                <a:solidFill>
                  <a:schemeClr val="accent5"/>
                </a:solidFill>
              </a:rPr>
              <a:t>에서 </a:t>
            </a:r>
            <a:r>
              <a:rPr lang="en-US" altLang="ko-KR" sz="2600" dirty="0" err="1" smtClean="0">
                <a:solidFill>
                  <a:schemeClr val="accent5"/>
                </a:solidFill>
              </a:rPr>
              <a:t>OpenCV</a:t>
            </a:r>
            <a:r>
              <a:rPr lang="en-US" altLang="ko-KR" sz="2600" dirty="0" smtClean="0">
                <a:solidFill>
                  <a:schemeClr val="accent5"/>
                </a:solidFill>
              </a:rPr>
              <a:t> </a:t>
            </a:r>
            <a:r>
              <a:rPr lang="ko-KR" altLang="en-US" sz="2600" dirty="0" err="1" smtClean="0">
                <a:solidFill>
                  <a:schemeClr val="accent5"/>
                </a:solidFill>
              </a:rPr>
              <a:t>빌드하고</a:t>
            </a:r>
            <a:r>
              <a:rPr lang="ko-KR" altLang="en-US" sz="2600" dirty="0" smtClean="0">
                <a:solidFill>
                  <a:schemeClr val="accent5"/>
                </a:solidFill>
              </a:rPr>
              <a:t> 설치하기</a:t>
            </a:r>
            <a:endParaRPr lang="en-US" altLang="ko-KR" sz="2600" dirty="0" smtClean="0">
              <a:solidFill>
                <a:schemeClr val="accent5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28700" y="3398008"/>
            <a:ext cx="7072313" cy="13618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파일을 생성함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 Project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버튼을 클릭하면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실행됨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시작 메뉴에서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실행함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열기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…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메뉴를 선택함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파일을 선택해도 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파일과 프로젝트 파일을 제대로 만들었다면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작업은 매우 쉽게 진행할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운영 체제에서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설치하려면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파일을 사용하는 것이 간편함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실행 파일을 사용할 경우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모듈을 사용할 수 없다는 단점이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제공하는 다양한 기능을 모두 사용함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자신의 시스템 환경에 최적화된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설치하는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직접 설치하려면 인터넷에 연결되어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12GByte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정도의 하드디스크 공간이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OpenCV.sln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파일을 불러온 화면을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왼편 솔루션 탐색기 창에 다수의 프로젝트가 포함되어 있는 것을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툴바에서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솔루션 구성이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플랫폼은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x64’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설정되어 있는 것도 확인 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파일을 제대로 불러왔다면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빌드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메뉴를 선택하여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진행함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작업은 컴퓨터 성능에 따라 꽤 오랜 시간이 소요될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A-10 Visual Studio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솔루션 불러오기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161646"/>
            <a:ext cx="783956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한참의 시간이 지나고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완료되면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창에 다음과 같은 메시지가 나타남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창에 나타나는 ‘성공’ 개수는 컴퓨터 설정에 따라 다르게 나타날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‘실패’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이므로 정상적으로 빌드가 된 것이라고 볼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실패 개수가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아니라면 어떤 에러가 발생한 것인지 확인해야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치명적인 에러로 인해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생성되지 않았다면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이용한 솔루션 파일 만들기부터 다시 진행해야 함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392074"/>
            <a:ext cx="6261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제대로 완료되면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C:\opencv\build\bin\Debug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C:\opencv\build\lib\Debug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opencv_world400d.lib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편하게 사용하려면 이들 파일을 특정 폴더 위치로 모아서 관리하는 것이 좋음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폴더에 산재되어 있는 여러 헤더 파일도 모두 모아서 관리할 필요가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관련된 헤더 파일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파일을 하나의 폴더 위치로 모으는 작업을 설치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(install)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작업은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안에서 쉽게 수행할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폴더는 기본적으로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폴더로 설정됨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설치 작업은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솔루션에 포함된 프로젝트 중에서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방식으로 수행함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탐색기 창에 나타난 프로젝트 목록 중에서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마우스로 선택함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이름 위에서 마우스 오른쪽 버튼을 클릭하면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컨텍스트 메뉴가 나타남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메뉴 항목을 선택함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작업은 단순히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 파일과 헤더 파일을 특정 폴더로 복사하는 작업이기 때문에 그리 오래 걸리지는 않음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A-11 Visual Studio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프로젝트 실행하기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159" y="2161646"/>
            <a:ext cx="7985342" cy="454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작업이 완료되면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창에 다음과 같은 메시지가 출력됨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구성을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변경하여 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 작업을 반복해야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Visual Studio 2017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화면 상단 도구 모음에서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항목을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변경함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메뉴에서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항목을 선택함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솔루션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작업이 완료되면 다시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프로젝트에 대해서만 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작업을 수행함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Debug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Release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모드에 대해 각각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설치하는 작업이 모두 완료됨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376223"/>
            <a:ext cx="61595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C:\opencv\build\install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구조를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나타냄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C:\opencv\build\install\include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아래에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헤더 파일이 모두 위치하게 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C:\opencv\build\install\x64\vc15\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아래에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dll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파일과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생성됨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A-11 Visual Studio</a:t>
            </a:r>
            <a:r>
              <a:rPr lang="ko-KR" altLang="en-US" sz="1600" b="1" dirty="0" smtClean="0"/>
              <a:t>에서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설치 프로젝트 실행하기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219253"/>
            <a:ext cx="8444920" cy="3619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파일 중에서 *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.lib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추후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Visual Studio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프로그램을 개발할 때 사용됨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프로그램을 실행할 때에는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필요함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파일은 여러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응용 프로그램에서 공통으로 사용함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파일이 있는 폴더를 시스템 환경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추가하여 사용하는 것이 편리함</a:t>
            </a: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소스 코드는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GitHub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두 개의 저장소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(repository)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이용하여 소스 코드를 관리하고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저장소이고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하나는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opencv_contrib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이름의 저장소임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모듈에 대한 소스 코드는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저장소에서 관리하고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 모듈을 위한 소스 코드는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opencv_contrib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저장소를 통해 관리하고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전체 소스 코드를 직접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빌드하려면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저장소의 기본 모듈 소스 코드와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opencv_contrib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저장소의 추가 모듈 소스 코드를 모두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 환경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폴더 위치를 추가하는 방법에 대해 알아보자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컴퓨터 제어판에서 시스템 항목을 선택하고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시스템 창에서 고급 시스템 설정 항목을 클릭하면 시스템 속성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키보드에서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로고 키     와     키를 함께 눌러 윈도우 검색 창이 나타나게 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‘시스템 환경 변수 편집’이라고 입력하면 시스템 속성 창을 띄울 수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 속성 창에서 고급 탭을 선택하고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아래쪽의 환경 변수 버튼을 클릭하면 환경 변수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&lt;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사용자계정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&gt;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사용자 변수’ 항목의 새로 만들기 버튼을 클릭하면 새 사용자 변수 창이 나타남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5840" y="2835251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4393" y="2852930"/>
            <a:ext cx="2381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A-13 </a:t>
            </a:r>
            <a:r>
              <a:rPr lang="ko-KR" altLang="en-US" sz="1600" b="1" dirty="0" smtClean="0"/>
              <a:t>시스템 환경 변수에 </a:t>
            </a:r>
            <a:r>
              <a:rPr lang="en-US" altLang="ko-KR" sz="1600" b="1" dirty="0" err="1" smtClean="0"/>
              <a:t>OpenCV_DIR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환경 변수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76860"/>
            <a:ext cx="7669213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A-14 </a:t>
            </a:r>
            <a:r>
              <a:rPr lang="ko-KR" altLang="en-US" sz="1600" b="1" dirty="0" smtClean="0"/>
              <a:t>시스템 환경 변수 </a:t>
            </a:r>
            <a:r>
              <a:rPr lang="en-US" altLang="ko-KR" sz="1600" b="1" dirty="0" smtClean="0"/>
              <a:t>PATH</a:t>
            </a:r>
            <a:r>
              <a:rPr lang="ko-KR" altLang="en-US" sz="1600" b="1" dirty="0" smtClean="0"/>
              <a:t>에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DLL </a:t>
            </a:r>
            <a:r>
              <a:rPr lang="ko-KR" altLang="en-US" sz="1600" b="1" dirty="0" smtClean="0"/>
              <a:t>폴더 위치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421" y="2219253"/>
            <a:ext cx="7404392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위치가 시스템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 변수에 잘 적용이 되었는지 확인해 보자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Windows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로고 키    와 키보드     키를 함께 눌러서 실행 창이 나타나게 함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cmd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입력하면 콘솔 창이 나타남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opencv_version.exe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입력하고 키보드           키를 입력함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4.0.0’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문자열이 출력됨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opencv_version.exe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DLL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 위치에 함께 존재하는 실행 파일임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시스템에 설치된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출력함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정확한 버전 번호 대신 “‘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opencv_version.exe’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내부 또는 외부 명령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실행할 수 있는 프로그램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배치 파일이 아닙니다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에러 메시지가 나타나면 시스템 환경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PATH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등록 부분을 다시 한 번 확인하기 바람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3747" y="2219253"/>
            <a:ext cx="2476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895" y="2219253"/>
            <a:ext cx="2476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05677" y="2852930"/>
            <a:ext cx="507086" cy="23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1. Visual Studio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sz="2800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sz="28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2800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sz="2800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sz="28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Visual Studio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에서 </a:t>
            </a:r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빌드하고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설치하기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A-14 </a:t>
            </a:r>
            <a:r>
              <a:rPr lang="ko-KR" altLang="en-US" sz="1600" b="1" dirty="0" smtClean="0"/>
              <a:t>시스템 환경 변수 </a:t>
            </a:r>
            <a:r>
              <a:rPr lang="en-US" altLang="ko-KR" sz="1600" b="1" dirty="0" smtClean="0"/>
              <a:t>PATH</a:t>
            </a:r>
            <a:r>
              <a:rPr lang="ko-KR" altLang="en-US" sz="1600" b="1" dirty="0" smtClean="0"/>
              <a:t>에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DLL </a:t>
            </a:r>
            <a:r>
              <a:rPr lang="ko-KR" altLang="en-US" sz="1600" b="1" dirty="0" smtClean="0"/>
              <a:t>폴더 위치 추가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497" y="2219253"/>
            <a:ext cx="8275421" cy="2367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웹 사이트 주소는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브라우저를 이용하여 위 두 개의 저장소에서 접속하면 최신 버전의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소스 코드에는 지속적인 버그 수정 코드와 신기능이 추가되고 있음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소스 코드를 사용하는 것이 항상 좋은 것만은 아님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 배포 버전이 아닌 소스 코드를 사용할 경우 예상치 못한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에러가 발생할 수도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5054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책을 쓰고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월 현재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버전은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버전에 있던 작은 버그가 수정된 버전임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이 책 본문에서는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버전을 사용하고 있으므로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소스 코드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빌드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버전의 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버전의 소스 코드는 다음 링크에서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688181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각각의 그림에서 사각형으로 표시한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Source code (zip)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링크를 클릭하면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OpenCV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4.0.0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모듈 소스 코드와 추가 모듈 소스 코드를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소스 코드 압축 파일은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opencv-4.0.0.zip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opencv_contrib-4.0.0.zip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 이름으로 저장됨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1. </a:t>
            </a:r>
            <a:r>
              <a:rPr lang="en-US" altLang="ko-KR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err="1" smtClean="0">
                <a:latin typeface="KoPub돋움체_Pro Bold" pitchFamily="18" charset="-127"/>
                <a:ea typeface="KoPub돋움체_Pro Bold" pitchFamily="18" charset="-127"/>
              </a:rPr>
              <a:t>OpenCV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소스 코드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내려받기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39510" y="187361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A-1 </a:t>
            </a:r>
            <a:r>
              <a:rPr lang="en-US" altLang="ko-KR" sz="1600" b="1" dirty="0" err="1" smtClean="0"/>
              <a:t>OpenCV</a:t>
            </a:r>
            <a:r>
              <a:rPr lang="en-US" altLang="ko-KR" sz="1600" b="1" dirty="0" smtClean="0"/>
              <a:t> 4.0.0 </a:t>
            </a:r>
            <a:r>
              <a:rPr lang="ko-KR" altLang="en-US" sz="1600" b="1" dirty="0" smtClean="0"/>
              <a:t>기본 소스 코드 </a:t>
            </a:r>
            <a:r>
              <a:rPr lang="ko-KR" altLang="en-US" sz="1600" b="1" dirty="0" err="1" smtClean="0"/>
              <a:t>내려받기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219253"/>
            <a:ext cx="7070178" cy="4465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4853</TotalTime>
  <Words>2669</Words>
  <Application>Microsoft Office PowerPoint</Application>
  <PresentationFormat>화면 슬라이드 쇼(4:3)</PresentationFormat>
  <Paragraphs>288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부록 A</vt:lpstr>
      <vt:lpstr>PowerPoint 프레젠테이션</vt:lpstr>
      <vt:lpstr>A.1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1. OpenCV 소스 코드 내려받기</vt:lpstr>
      <vt:lpstr>A.2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1. CMake를 이용하여 솔루션 파일 만들기</vt:lpstr>
      <vt:lpstr>A.3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  <vt:lpstr>1. Visual Studio에서 OpenCV 빌드하고 설치하기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an younkyoung</cp:lastModifiedBy>
  <cp:revision>1031</cp:revision>
  <cp:lastPrinted>2016-08-10T06:58:55Z</cp:lastPrinted>
  <dcterms:created xsi:type="dcterms:W3CDTF">2013-04-05T19:58:06Z</dcterms:created>
  <dcterms:modified xsi:type="dcterms:W3CDTF">2019-04-30T06:28:17Z</dcterms:modified>
</cp:coreProperties>
</file>